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 ExtraLight" panose="020B0600000101010101" charset="0"/>
      <p:regular r:id="rId31"/>
    </p:embeddedFont>
    <p:embeddedFont>
      <p:font typeface="Pretendard Regular" panose="020B0600000101010101" charset="-127"/>
      <p:regular r:id="rId32"/>
    </p:embeddedFont>
    <p:embeddedFont>
      <p:font typeface="Pretendard Bold" panose="020B0600000101010101" charset="-127"/>
      <p:bold r:id="rId33"/>
    </p:embeddedFont>
    <p:embeddedFont>
      <p:font typeface="Pretendard Medium" panose="020B0600000101010101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 추천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 및 수요 급증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구성하기 위해 선정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만들기 위해 선정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있음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92094"/>
              </p:ext>
            </p:extLst>
          </p:nvPr>
        </p:nvGraphicFramePr>
        <p:xfrm>
          <a:off x="457200" y="3009900"/>
          <a:ext cx="17373601" cy="5929977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mtClean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  <a:endParaRPr lang="en-US" altLang="ko-KR" sz="1800" b="0" i="0" u="none" strike="noStrike" dirty="0" smtClean="0">
                        <a:solidFill>
                          <a:srgbClr val="00B05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/way-detail/{id}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213970" y="3771900"/>
              <a:ext cx="3246794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4(Eclipse)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707"/>
            <a:ext cx="11887200" cy="6541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381500"/>
            <a:ext cx="2438400" cy="1579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6972300"/>
            <a:ext cx="2457094" cy="1676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5181600" y="4152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600" y="61341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4" name="꺾인 연결선 13"/>
          <p:cNvCxnSpPr>
            <a:stCxn id="12" idx="1"/>
            <a:endCxn id="10" idx="3"/>
          </p:cNvCxnSpPr>
          <p:nvPr/>
        </p:nvCxnSpPr>
        <p:spPr>
          <a:xfrm rot="10800000" flipV="1">
            <a:off x="3810000" y="4800599"/>
            <a:ext cx="1371600" cy="370883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flipV="1">
            <a:off x="5181600" y="6057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8" idx="1"/>
            <a:endCxn id="11" idx="3"/>
          </p:cNvCxnSpPr>
          <p:nvPr/>
        </p:nvCxnSpPr>
        <p:spPr>
          <a:xfrm rot="10800000" flipV="1">
            <a:off x="3676294" y="6705600"/>
            <a:ext cx="1505306" cy="11049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600" y="878005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3048000" y="3162300"/>
            <a:ext cx="533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1"/>
            <a:endCxn id="26" idx="3"/>
          </p:cNvCxnSpPr>
          <p:nvPr/>
        </p:nvCxnSpPr>
        <p:spPr>
          <a:xfrm rot="10800000">
            <a:off x="2667000" y="3346966"/>
            <a:ext cx="381000" cy="58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31623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메인화면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097000" y="31623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0" idx="0"/>
          </p:cNvCxnSpPr>
          <p:nvPr/>
        </p:nvCxnSpPr>
        <p:spPr>
          <a:xfrm rot="16200000" flipH="1">
            <a:off x="13960475" y="4022725"/>
            <a:ext cx="1835150" cy="723900"/>
          </a:xfrm>
          <a:prstGeom prst="bentConnector3">
            <a:avLst>
              <a:gd name="adj1" fmla="val 99827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621000" y="67437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Login, join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3543300"/>
            <a:ext cx="2057400" cy="15359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5304491"/>
            <a:ext cx="2057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1134</Words>
  <Application>Microsoft Office PowerPoint</Application>
  <PresentationFormat>사용자 지정</PresentationFormat>
  <Paragraphs>318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Calibri</vt:lpstr>
      <vt:lpstr>Wingdings</vt:lpstr>
      <vt:lpstr>Poppins ExtraLight</vt:lpstr>
      <vt:lpstr>Pretendard Regular</vt:lpstr>
      <vt:lpstr>Pretendard Bold</vt:lpstr>
      <vt:lpstr>Pretendard Medium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58</cp:revision>
  <dcterms:created xsi:type="dcterms:W3CDTF">2006-08-16T00:00:00Z</dcterms:created>
  <dcterms:modified xsi:type="dcterms:W3CDTF">2024-07-17T02:04:29Z</dcterms:modified>
</cp:coreProperties>
</file>